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72" r:id="rId3"/>
    <p:sldId id="290" r:id="rId4"/>
    <p:sldId id="271" r:id="rId5"/>
    <p:sldId id="275" r:id="rId6"/>
    <p:sldId id="273" r:id="rId7"/>
    <p:sldId id="279" r:id="rId8"/>
    <p:sldId id="274" r:id="rId9"/>
    <p:sldId id="278" r:id="rId10"/>
  </p:sldIdLst>
  <p:sldSz cx="13716000" cy="7772400"/>
  <p:notesSz cx="6858000" cy="9144000"/>
  <p:defaultTextStyle>
    <a:defPPr>
      <a:defRPr lang="en-US"/>
    </a:defPPr>
    <a:lvl1pPr marL="0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3928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7856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41784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55713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69641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83569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97497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11425" algn="l" defTabSz="12278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3803"/>
    <a:srgbClr val="B654B5"/>
    <a:srgbClr val="F64C69"/>
    <a:srgbClr val="C29E32"/>
    <a:srgbClr val="FDFBC8"/>
    <a:srgbClr val="808080"/>
    <a:srgbClr val="841162"/>
    <a:srgbClr val="FEBA17"/>
    <a:srgbClr val="4C1540"/>
    <a:srgbClr val="3C13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3" autoAdjust="0"/>
    <p:restoredTop sz="94660"/>
  </p:normalViewPr>
  <p:slideViewPr>
    <p:cSldViewPr>
      <p:cViewPr varScale="1">
        <p:scale>
          <a:sx n="79" d="100"/>
          <a:sy n="79" d="100"/>
        </p:scale>
        <p:origin x="120" y="138"/>
      </p:cViewPr>
      <p:guideLst>
        <p:guide orient="horz" pos="2448"/>
        <p:guide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8A87-9BFD-44CB-A1F3-89CD745021BB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85800"/>
            <a:ext cx="6048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93B47-6592-45C3-B53E-56AF8D936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94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414482"/>
            <a:ext cx="1165860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4404360"/>
            <a:ext cx="960120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3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7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1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55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69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83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9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11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34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62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916150" y="352637"/>
            <a:ext cx="4629150" cy="751691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352637"/>
            <a:ext cx="13658850" cy="751691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09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4994487"/>
            <a:ext cx="11658600" cy="1543685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294275"/>
            <a:ext cx="11658600" cy="1700212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392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785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4178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557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6964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8356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974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1142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6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054648"/>
            <a:ext cx="9144000" cy="5814907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01300" y="2054648"/>
            <a:ext cx="9144000" cy="5814907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4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1256"/>
            <a:ext cx="1234440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39795"/>
            <a:ext cx="6060282" cy="72506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3928" indent="0">
              <a:buNone/>
              <a:defRPr sz="2700" b="1"/>
            </a:lvl2pPr>
            <a:lvl3pPr marL="1227856" indent="0">
              <a:buNone/>
              <a:defRPr sz="2400" b="1"/>
            </a:lvl3pPr>
            <a:lvl4pPr marL="1841784" indent="0">
              <a:buNone/>
              <a:defRPr sz="2100" b="1"/>
            </a:lvl4pPr>
            <a:lvl5pPr marL="2455713" indent="0">
              <a:buNone/>
              <a:defRPr sz="2100" b="1"/>
            </a:lvl5pPr>
            <a:lvl6pPr marL="3069641" indent="0">
              <a:buNone/>
              <a:defRPr sz="2100" b="1"/>
            </a:lvl6pPr>
            <a:lvl7pPr marL="3683569" indent="0">
              <a:buNone/>
              <a:defRPr sz="2100" b="1"/>
            </a:lvl7pPr>
            <a:lvl8pPr marL="4297497" indent="0">
              <a:buNone/>
              <a:defRPr sz="2100" b="1"/>
            </a:lvl8pPr>
            <a:lvl9pPr marL="491142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64859"/>
            <a:ext cx="6060282" cy="447812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1739795"/>
            <a:ext cx="6062663" cy="725064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3928" indent="0">
              <a:buNone/>
              <a:defRPr sz="2700" b="1"/>
            </a:lvl2pPr>
            <a:lvl3pPr marL="1227856" indent="0">
              <a:buNone/>
              <a:defRPr sz="2400" b="1"/>
            </a:lvl3pPr>
            <a:lvl4pPr marL="1841784" indent="0">
              <a:buNone/>
              <a:defRPr sz="2100" b="1"/>
            </a:lvl4pPr>
            <a:lvl5pPr marL="2455713" indent="0">
              <a:buNone/>
              <a:defRPr sz="2100" b="1"/>
            </a:lvl5pPr>
            <a:lvl6pPr marL="3069641" indent="0">
              <a:buNone/>
              <a:defRPr sz="2100" b="1"/>
            </a:lvl6pPr>
            <a:lvl7pPr marL="3683569" indent="0">
              <a:buNone/>
              <a:defRPr sz="2100" b="1"/>
            </a:lvl7pPr>
            <a:lvl8pPr marL="4297497" indent="0">
              <a:buNone/>
              <a:defRPr sz="2100" b="1"/>
            </a:lvl8pPr>
            <a:lvl9pPr marL="491142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464859"/>
            <a:ext cx="6062663" cy="447812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9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9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84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09457"/>
            <a:ext cx="4512470" cy="131699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09457"/>
            <a:ext cx="7667625" cy="663352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626447"/>
            <a:ext cx="4512470" cy="5316538"/>
          </a:xfrm>
        </p:spPr>
        <p:txBody>
          <a:bodyPr/>
          <a:lstStyle>
            <a:lvl1pPr marL="0" indent="0">
              <a:buNone/>
              <a:defRPr sz="1900"/>
            </a:lvl1pPr>
            <a:lvl2pPr marL="613928" indent="0">
              <a:buNone/>
              <a:defRPr sz="1600"/>
            </a:lvl2pPr>
            <a:lvl3pPr marL="1227856" indent="0">
              <a:buNone/>
              <a:defRPr sz="1300"/>
            </a:lvl3pPr>
            <a:lvl4pPr marL="1841784" indent="0">
              <a:buNone/>
              <a:defRPr sz="1200"/>
            </a:lvl4pPr>
            <a:lvl5pPr marL="2455713" indent="0">
              <a:buNone/>
              <a:defRPr sz="1200"/>
            </a:lvl5pPr>
            <a:lvl6pPr marL="3069641" indent="0">
              <a:buNone/>
              <a:defRPr sz="1200"/>
            </a:lvl6pPr>
            <a:lvl7pPr marL="3683569" indent="0">
              <a:buNone/>
              <a:defRPr sz="1200"/>
            </a:lvl7pPr>
            <a:lvl8pPr marL="4297497" indent="0">
              <a:buNone/>
              <a:defRPr sz="1200"/>
            </a:lvl8pPr>
            <a:lvl9pPr marL="491142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59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5440680"/>
            <a:ext cx="8229600" cy="642303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694478"/>
            <a:ext cx="8229600" cy="4663440"/>
          </a:xfrm>
        </p:spPr>
        <p:txBody>
          <a:bodyPr/>
          <a:lstStyle>
            <a:lvl1pPr marL="0" indent="0">
              <a:buNone/>
              <a:defRPr sz="4300"/>
            </a:lvl1pPr>
            <a:lvl2pPr marL="613928" indent="0">
              <a:buNone/>
              <a:defRPr sz="3800"/>
            </a:lvl2pPr>
            <a:lvl3pPr marL="1227856" indent="0">
              <a:buNone/>
              <a:defRPr sz="3200"/>
            </a:lvl3pPr>
            <a:lvl4pPr marL="1841784" indent="0">
              <a:buNone/>
              <a:defRPr sz="2700"/>
            </a:lvl4pPr>
            <a:lvl5pPr marL="2455713" indent="0">
              <a:buNone/>
              <a:defRPr sz="2700"/>
            </a:lvl5pPr>
            <a:lvl6pPr marL="3069641" indent="0">
              <a:buNone/>
              <a:defRPr sz="2700"/>
            </a:lvl6pPr>
            <a:lvl7pPr marL="3683569" indent="0">
              <a:buNone/>
              <a:defRPr sz="2700"/>
            </a:lvl7pPr>
            <a:lvl8pPr marL="4297497" indent="0">
              <a:buNone/>
              <a:defRPr sz="2700"/>
            </a:lvl8pPr>
            <a:lvl9pPr marL="4911425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6082983"/>
            <a:ext cx="8229600" cy="912177"/>
          </a:xfrm>
        </p:spPr>
        <p:txBody>
          <a:bodyPr/>
          <a:lstStyle>
            <a:lvl1pPr marL="0" indent="0">
              <a:buNone/>
              <a:defRPr sz="1900"/>
            </a:lvl1pPr>
            <a:lvl2pPr marL="613928" indent="0">
              <a:buNone/>
              <a:defRPr sz="1600"/>
            </a:lvl2pPr>
            <a:lvl3pPr marL="1227856" indent="0">
              <a:buNone/>
              <a:defRPr sz="1300"/>
            </a:lvl3pPr>
            <a:lvl4pPr marL="1841784" indent="0">
              <a:buNone/>
              <a:defRPr sz="1200"/>
            </a:lvl4pPr>
            <a:lvl5pPr marL="2455713" indent="0">
              <a:buNone/>
              <a:defRPr sz="1200"/>
            </a:lvl5pPr>
            <a:lvl6pPr marL="3069641" indent="0">
              <a:buNone/>
              <a:defRPr sz="1200"/>
            </a:lvl6pPr>
            <a:lvl7pPr marL="3683569" indent="0">
              <a:buNone/>
              <a:defRPr sz="1200"/>
            </a:lvl7pPr>
            <a:lvl8pPr marL="4297497" indent="0">
              <a:buNone/>
              <a:defRPr sz="1200"/>
            </a:lvl8pPr>
            <a:lvl9pPr marL="491142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4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11256"/>
            <a:ext cx="12344400" cy="1295400"/>
          </a:xfrm>
          <a:prstGeom prst="rect">
            <a:avLst/>
          </a:prstGeom>
        </p:spPr>
        <p:txBody>
          <a:bodyPr vert="horz" lIns="122786" tIns="61393" rIns="122786" bIns="61393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13560"/>
            <a:ext cx="12344400" cy="5129425"/>
          </a:xfrm>
          <a:prstGeom prst="rect">
            <a:avLst/>
          </a:prstGeom>
        </p:spPr>
        <p:txBody>
          <a:bodyPr vert="horz" lIns="122786" tIns="61393" rIns="122786" bIns="6139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7203864"/>
            <a:ext cx="3200400" cy="413808"/>
          </a:xfrm>
          <a:prstGeom prst="rect">
            <a:avLst/>
          </a:prstGeom>
        </p:spPr>
        <p:txBody>
          <a:bodyPr vert="horz" lIns="122786" tIns="61393" rIns="122786" bIns="61393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53EEF-042B-47D9-8513-F18FF287F88E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7203864"/>
            <a:ext cx="4343400" cy="413808"/>
          </a:xfrm>
          <a:prstGeom prst="rect">
            <a:avLst/>
          </a:prstGeom>
        </p:spPr>
        <p:txBody>
          <a:bodyPr vert="horz" lIns="122786" tIns="61393" rIns="122786" bIns="61393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7203864"/>
            <a:ext cx="3200400" cy="413808"/>
          </a:xfrm>
          <a:prstGeom prst="rect">
            <a:avLst/>
          </a:prstGeom>
        </p:spPr>
        <p:txBody>
          <a:bodyPr vert="horz" lIns="122786" tIns="61393" rIns="122786" bIns="61393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A2423-D154-4C54-978E-C9845D303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3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27856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0446" indent="-460446" algn="l" defTabSz="1227856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7633" indent="-383705" algn="l" defTabSz="1227856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34820" indent="-306964" algn="l" defTabSz="122785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48749" indent="-306964" algn="l" defTabSz="1227856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62677" indent="-306964" algn="l" defTabSz="1227856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76605" indent="-306964" algn="l" defTabSz="122785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90533" indent="-306964" algn="l" defTabSz="122785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04461" indent="-306964" algn="l" defTabSz="122785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18389" indent="-306964" algn="l" defTabSz="1227856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3928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7856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41784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55713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9641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83569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97497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11425" algn="l" defTabSz="12278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C9CB64-B968-4C94-9A0F-CC274B247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2791" y="0"/>
            <a:ext cx="14498791" cy="777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52400" y="0"/>
            <a:ext cx="6248400" cy="34778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11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  <a:cs typeface="Arial" pitchFamily="34" charset="0"/>
              </a:rPr>
              <a:t>LUCKY </a:t>
            </a:r>
          </a:p>
          <a:p>
            <a:pPr algn="ctr"/>
            <a:r>
              <a:rPr lang="en-US" sz="11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Arial" pitchFamily="34" charset="0"/>
                <a:cs typeface="Arial" pitchFamily="34" charset="0"/>
              </a:rPr>
              <a:t>DRAW</a:t>
            </a:r>
          </a:p>
        </p:txBody>
      </p:sp>
    </p:spTree>
    <p:extLst>
      <p:ext uri="{BB962C8B-B14F-4D97-AF65-F5344CB8AC3E}">
        <p14:creationId xmlns:p14="http://schemas.microsoft.com/office/powerpoint/2010/main" val="171674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3E4B3F-016E-40D9-BCE0-5308C8A18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219" y="682367"/>
            <a:ext cx="6401563" cy="6407665"/>
          </a:xfrm>
          <a:prstGeom prst="rect">
            <a:avLst/>
          </a:prstGeom>
        </p:spPr>
      </p:pic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29B9A36-B796-4A6C-AE9E-9B68703B3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453"/>
            <a:ext cx="13716000" cy="79298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4B29A5-AF92-4FFF-AB7D-B631E98D0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1"/>
            <a:ext cx="10471673" cy="750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8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E6907-7721-4BC4-830D-DC953845E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66" b="8655"/>
          <a:stretch/>
        </p:blipFill>
        <p:spPr>
          <a:xfrm>
            <a:off x="-20053" y="0"/>
            <a:ext cx="13736053" cy="7772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112F13-D9AB-45E7-B34F-17002DBCF9CF}"/>
              </a:ext>
            </a:extLst>
          </p:cNvPr>
          <p:cNvSpPr/>
          <p:nvPr/>
        </p:nvSpPr>
        <p:spPr>
          <a:xfrm>
            <a:off x="1123047" y="152400"/>
            <a:ext cx="12013738" cy="156966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v-SE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GIẢI BA</a:t>
            </a:r>
          </a:p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Tai Nghe Bluetooth </a:t>
            </a:r>
            <a:r>
              <a:rPr lang="en-US" sz="4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AirPods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3 </a:t>
            </a:r>
            <a:r>
              <a:rPr lang="sv-SE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– 3.950.000 VND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7" name="Picture 6" descr="A white wireless earbuds in a charging case&#10;&#10;Description automatically generated">
            <a:extLst>
              <a:ext uri="{FF2B5EF4-FFF2-40B4-BE49-F238E27FC236}">
                <a16:creationId xmlns:a16="http://schemas.microsoft.com/office/drawing/2014/main" id="{370796D7-3506-6BBE-0F87-1B87325DC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1584960"/>
            <a:ext cx="466344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1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3E4B3F-016E-40D9-BCE0-5308C8A18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219" y="682393"/>
            <a:ext cx="6401563" cy="6407613"/>
          </a:xfrm>
          <a:prstGeom prst="rect">
            <a:avLst/>
          </a:prstGeom>
        </p:spPr>
      </p:pic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D91D733-3957-482F-84F4-F6901A0B6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453"/>
            <a:ext cx="13716000" cy="79298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4C003-1CDF-43AC-A1D5-216826DDF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"/>
            <a:ext cx="10471673" cy="750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D853D2-5FA1-48DE-B390-2A4C44477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5" r="929" b="9081"/>
          <a:stretch/>
        </p:blipFill>
        <p:spPr>
          <a:xfrm>
            <a:off x="-582283" y="0"/>
            <a:ext cx="14880566" cy="8763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C30AA4-01B9-4F71-A5F3-5544BCA9A915}"/>
              </a:ext>
            </a:extLst>
          </p:cNvPr>
          <p:cNvSpPr/>
          <p:nvPr/>
        </p:nvSpPr>
        <p:spPr>
          <a:xfrm>
            <a:off x="2005709" y="106740"/>
            <a:ext cx="9704580" cy="156966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v-SE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GIẢI NHÌ</a:t>
            </a:r>
          </a:p>
          <a:p>
            <a:pPr algn="ctr"/>
            <a:r>
              <a:rPr lang="sv-SE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9 Chỉ Vàng 9999 PNJ – 6.400.000 VND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EB3803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7220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3E4B3F-016E-40D9-BCE0-5308C8A18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219" y="682424"/>
            <a:ext cx="6401563" cy="6407551"/>
          </a:xfrm>
          <a:prstGeom prst="rect">
            <a:avLst/>
          </a:prstGeom>
        </p:spPr>
      </p:pic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BB1C8D9-8EB3-4E4B-8B12-0DD7439FC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453"/>
            <a:ext cx="13716000" cy="79298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E8D562-2B9A-4877-B1BF-19792D3B5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0" y="-1"/>
            <a:ext cx="10855514" cy="777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4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atch on a metal surface&#10;&#10;Description automatically generated">
            <a:extLst>
              <a:ext uri="{FF2B5EF4-FFF2-40B4-BE49-F238E27FC236}">
                <a16:creationId xmlns:a16="http://schemas.microsoft.com/office/drawing/2014/main" id="{DD5B0595-E1D4-DD1C-BCA6-5B65BA2F1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2" b="18148"/>
          <a:stretch/>
        </p:blipFill>
        <p:spPr>
          <a:xfrm>
            <a:off x="-401216" y="0"/>
            <a:ext cx="14117216" cy="7772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4834D3-BC56-4CC9-A58F-293429681B3B}"/>
              </a:ext>
            </a:extLst>
          </p:cNvPr>
          <p:cNvSpPr/>
          <p:nvPr/>
        </p:nvSpPr>
        <p:spPr>
          <a:xfrm>
            <a:off x="0" y="106740"/>
            <a:ext cx="13716000" cy="15081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GIẢI NHẤT</a:t>
            </a:r>
          </a:p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Apple Watch SE 2 GPS + Cellular 44mm – 7.690.000 VND</a:t>
            </a:r>
          </a:p>
        </p:txBody>
      </p:sp>
    </p:spTree>
    <p:extLst>
      <p:ext uri="{BB962C8B-B14F-4D97-AF65-F5344CB8AC3E}">
        <p14:creationId xmlns:p14="http://schemas.microsoft.com/office/powerpoint/2010/main" val="254893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3E4B3F-016E-40D9-BCE0-5308C8A18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219" y="682511"/>
            <a:ext cx="6401563" cy="6407377"/>
          </a:xfrm>
          <a:prstGeom prst="rect">
            <a:avLst/>
          </a:prstGeom>
        </p:spPr>
      </p:pic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E4F387F9-DA2E-457D-A551-A2C3A7478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453"/>
            <a:ext cx="13716000" cy="7929853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7925D814-93B8-48CE-A9F7-5F3ECB20BD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0"/>
            <a:ext cx="1059481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1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DCE8F1-5CC9-4B80-B811-FD6857EF2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96" y="-304800"/>
            <a:ext cx="13907596" cy="868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766D1-91E6-4CD3-9065-613E3742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-762000"/>
            <a:ext cx="13944600" cy="929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6A4221-68E6-41EC-82E0-C1AFDCB974B2}"/>
              </a:ext>
            </a:extLst>
          </p:cNvPr>
          <p:cNvSpPr/>
          <p:nvPr/>
        </p:nvSpPr>
        <p:spPr>
          <a:xfrm>
            <a:off x="462853" y="-40193"/>
            <a:ext cx="12790296" cy="144655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v-SE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GIẢI ĐẶC BIỆT</a:t>
            </a:r>
          </a:p>
          <a:p>
            <a:pPr algn="ctr"/>
            <a:r>
              <a:rPr 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Máy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tính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bảng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iPad 10 </a:t>
            </a:r>
            <a:r>
              <a:rPr lang="en-US" sz="4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WiFi</a:t>
            </a:r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Cellular </a:t>
            </a:r>
            <a:r>
              <a:rPr lang="sv-SE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B3803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– 14.090.000 VND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EB3803"/>
              </a:solidFill>
              <a:effectLst>
                <a:glow rad="139700">
                  <a:schemeClr val="accent6">
                    <a:satMod val="175000"/>
                    <a:alpha val="40000"/>
                  </a:schemeClr>
                </a:glow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5" name="Picture 4" descr="A tablet with a screen showing different colors&#10;&#10;Description automatically generated">
            <a:extLst>
              <a:ext uri="{FF2B5EF4-FFF2-40B4-BE49-F238E27FC236}">
                <a16:creationId xmlns:a16="http://schemas.microsoft.com/office/drawing/2014/main" id="{9215C364-8F00-28B1-0064-307146B59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802" y="1981200"/>
            <a:ext cx="5029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04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48</Words>
  <Application>Microsoft Office PowerPoint</Application>
  <PresentationFormat>Custom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Tran Cam Tu</cp:lastModifiedBy>
  <cp:revision>72</cp:revision>
  <dcterms:created xsi:type="dcterms:W3CDTF">2017-01-04T02:56:05Z</dcterms:created>
  <dcterms:modified xsi:type="dcterms:W3CDTF">2024-01-10T05:28:28Z</dcterms:modified>
</cp:coreProperties>
</file>